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4036" r:id="rId1"/>
  </p:sldMasterIdLst>
  <p:notesMasterIdLst>
    <p:notesMasterId r:id="rId20"/>
  </p:notesMasterIdLst>
  <p:handoutMasterIdLst>
    <p:handoutMasterId r:id="rId21"/>
  </p:handoutMasterIdLst>
  <p:sldIdLst>
    <p:sldId id="967" r:id="rId2"/>
    <p:sldId id="982" r:id="rId3"/>
    <p:sldId id="986" r:id="rId4"/>
    <p:sldId id="984" r:id="rId5"/>
    <p:sldId id="985" r:id="rId6"/>
    <p:sldId id="987" r:id="rId7"/>
    <p:sldId id="988" r:id="rId8"/>
    <p:sldId id="989" r:id="rId9"/>
    <p:sldId id="968" r:id="rId10"/>
    <p:sldId id="976" r:id="rId11"/>
    <p:sldId id="969" r:id="rId12"/>
    <p:sldId id="970" r:id="rId13"/>
    <p:sldId id="971" r:id="rId14"/>
    <p:sldId id="972" r:id="rId15"/>
    <p:sldId id="978" r:id="rId16"/>
    <p:sldId id="974" r:id="rId17"/>
    <p:sldId id="979" r:id="rId18"/>
    <p:sldId id="983" r:id="rId19"/>
  </p:sldIdLst>
  <p:sldSz cx="9144000" cy="6858000" type="screen4x3"/>
  <p:notesSz cx="6797675" cy="9926638"/>
  <p:embeddedFontLst>
    <p:embeddedFont>
      <p:font typeface="D2Coding" panose="020B0609020101020101" pitchFamily="49" charset="-127"/>
      <p:regular r:id="rId22"/>
      <p:bold r:id="rId23"/>
    </p:embeddedFont>
    <p:embeddedFont>
      <p:font typeface="HY견고딕" panose="02030600000101010101" pitchFamily="18" charset="-127"/>
      <p:regular r:id="rId24"/>
    </p:embeddedFont>
    <p:embeddedFont>
      <p:font typeface="HY헤드라인M" panose="02030600000101010101" pitchFamily="18" charset="-127"/>
      <p:regular r:id="rId25"/>
    </p:embeddedFont>
    <p:embeddedFont>
      <p:font typeface="Tahoma" panose="020B0604030504040204" pitchFamily="34" charset="0"/>
      <p:regular r:id="rId26"/>
      <p:bold r:id="rId27"/>
    </p:embeddedFont>
    <p:embeddedFont>
      <p:font typeface="굴림" panose="020B0600000101010101" pitchFamily="50" charset="-127"/>
      <p:regular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BA34873A-F9FC-4E64-A824-3C741DA4ADA2}">
          <p14:sldIdLst>
            <p14:sldId id="967"/>
          </p14:sldIdLst>
        </p14:section>
        <p14:section name="제목 없는 구역" id="{01645CDD-C76F-4C65-B34D-0F28BA989004}">
          <p14:sldIdLst>
            <p14:sldId id="982"/>
            <p14:sldId id="986"/>
            <p14:sldId id="984"/>
            <p14:sldId id="985"/>
            <p14:sldId id="987"/>
            <p14:sldId id="988"/>
            <p14:sldId id="989"/>
            <p14:sldId id="968"/>
            <p14:sldId id="976"/>
            <p14:sldId id="969"/>
            <p14:sldId id="970"/>
            <p14:sldId id="971"/>
            <p14:sldId id="972"/>
            <p14:sldId id="978"/>
            <p14:sldId id="974"/>
            <p14:sldId id="979"/>
            <p14:sldId id="98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5">
          <p15:clr>
            <a:srgbClr val="A4A3A4"/>
          </p15:clr>
        </p15:guide>
        <p15:guide id="2" orient="horz">
          <p15:clr>
            <a:srgbClr val="A4A3A4"/>
          </p15:clr>
        </p15:guide>
        <p15:guide id="3" pos="290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33399"/>
    <a:srgbClr val="1A02CA"/>
    <a:srgbClr val="FF3300"/>
    <a:srgbClr val="0000FF"/>
    <a:srgbClr val="A7F0FF"/>
    <a:srgbClr val="A80054"/>
    <a:srgbClr val="C8FEA4"/>
    <a:srgbClr val="DDF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테마 스타일 2 - 강조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21" autoAdjust="0"/>
    <p:restoredTop sz="95944" autoAdjust="0"/>
  </p:normalViewPr>
  <p:slideViewPr>
    <p:cSldViewPr snapToGrid="0">
      <p:cViewPr varScale="1">
        <p:scale>
          <a:sx n="160" d="100"/>
          <a:sy n="160" d="100"/>
        </p:scale>
        <p:origin x="2034" y="138"/>
      </p:cViewPr>
      <p:guideLst>
        <p:guide orient="horz" pos="2165"/>
        <p:guide orient="horz"/>
        <p:guide pos="290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1" d="100"/>
          <a:sy n="61" d="100"/>
        </p:scale>
        <p:origin x="-2796" y="-9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95236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ctr" anchorCtr="0" compatLnSpc="1">
            <a:prstTxWarp prst="textNoShape">
              <a:avLst/>
            </a:prstTxWarp>
            <a:spAutoFit/>
          </a:bodyPr>
          <a:lstStyle>
            <a:lvl1pPr algn="l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536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6580189" y="95236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ctr" anchorCtr="0" compatLnSpc="1">
            <a:prstTxWarp prst="textNoShape">
              <a:avLst/>
            </a:prstTxWarp>
            <a:spAutoFit/>
          </a:bodyPr>
          <a:lstStyle>
            <a:lvl1pPr algn="r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536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659983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b" anchorCtr="0" compatLnSpc="1">
            <a:prstTxWarp prst="textNoShape">
              <a:avLst/>
            </a:prstTxWarp>
            <a:spAutoFit/>
          </a:bodyPr>
          <a:lstStyle>
            <a:lvl1pPr algn="l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536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6368769" y="9660162"/>
            <a:ext cx="398745" cy="2633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b" anchorCtr="0" compatLnSpc="1">
            <a:prstTxWarp prst="textNoShape">
              <a:avLst/>
            </a:prstTxWarp>
            <a:spAutoFit/>
          </a:bodyPr>
          <a:lstStyle>
            <a:lvl1pPr algn="r" defTabSz="926861">
              <a:defRPr sz="1100">
                <a:latin typeface="굴림" panose="020B0600000101010101" pitchFamily="50" charset="-127"/>
              </a:defRPr>
            </a:lvl1pPr>
          </a:lstStyle>
          <a:p>
            <a:fld id="{F9569DC1-70FE-4907-990D-4DF631D646F2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304862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47988" cy="49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>
            <a:lvl1pPr algn="l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7987" cy="49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>
            <a:lvl1pPr algn="r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686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3925" y="750888"/>
            <a:ext cx="4956175" cy="37179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4876" y="4718884"/>
            <a:ext cx="4987925" cy="4456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문자열 유형을 편집하려면 누르십시오</a:t>
            </a:r>
            <a:r>
              <a:rPr lang="en-US" altLang="ko-KR" noProof="0"/>
              <a:t>.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세째 수준</a:t>
            </a:r>
          </a:p>
          <a:p>
            <a:pPr lvl="3"/>
            <a:r>
              <a:rPr lang="ko-KR" altLang="en-US" noProof="0"/>
              <a:t>네째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29832"/>
            <a:ext cx="2947988" cy="4968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b" anchorCtr="0" compatLnSpc="1">
            <a:prstTxWarp prst="textNoShape">
              <a:avLst/>
            </a:prstTxWarp>
          </a:bodyPr>
          <a:lstStyle>
            <a:lvl1pPr algn="l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9832"/>
            <a:ext cx="2947987" cy="4968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b" anchorCtr="0" compatLnSpc="1">
            <a:prstTxWarp prst="textNoShape">
              <a:avLst/>
            </a:prstTxWarp>
          </a:bodyPr>
          <a:lstStyle>
            <a:lvl1pPr algn="r">
              <a:defRPr sz="1100">
                <a:latin typeface="Times New Roman" panose="02020603050405020304" pitchFamily="18" charset="0"/>
              </a:defRPr>
            </a:lvl1pPr>
          </a:lstStyle>
          <a:p>
            <a:fld id="{5903C8E3-169F-4CC6-9E17-2B832C7B003E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105380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9163" y="746125"/>
            <a:ext cx="4959350" cy="3721100"/>
          </a:xfrm>
          <a:ln/>
        </p:spPr>
      </p:sp>
      <p:sp>
        <p:nvSpPr>
          <p:cNvPr id="37891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7892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758" indent="-285676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2705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599787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6869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3951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032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8115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5196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B16A0A24-0B31-40DB-A991-28B32433FDBC}" type="slidenum">
              <a:rPr lang="ko-KR" altLang="en-US" sz="1100">
                <a:solidFill>
                  <a:srgbClr val="000000"/>
                </a:solidFill>
                <a:latin typeface="Times New Roman" panose="02020603050405020304" pitchFamily="18" charset="0"/>
              </a:rPr>
              <a:pPr eaLnBrk="1" hangingPunct="1"/>
              <a:t>1</a:t>
            </a:fld>
            <a:endParaRPr lang="en-US" altLang="ko-KR" sz="11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189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8" descr="sub_03 cop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그림 7" descr="00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525" y="0"/>
            <a:ext cx="2276475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3"/>
          <p:cNvSpPr txBox="1">
            <a:spLocks noChangeArrowheads="1"/>
          </p:cNvSpPr>
          <p:nvPr/>
        </p:nvSpPr>
        <p:spPr bwMode="auto">
          <a:xfrm>
            <a:off x="7983538" y="581025"/>
            <a:ext cx="1160462" cy="4000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kumimoji="0" lang="ko-KR" altLang="en-US">
                <a:solidFill>
                  <a:srgbClr val="990033"/>
                </a:solidFill>
                <a:latin typeface="HY견고딕" pitchFamily="18" charset="-127"/>
                <a:ea typeface="HY견고딕" pitchFamily="18" charset="-127"/>
              </a:rPr>
              <a:t>魂</a:t>
            </a:r>
            <a:r>
              <a:rPr kumimoji="0" lang="ko-KR" altLang="en-US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>
                <a:solidFill>
                  <a:srgbClr val="808000"/>
                </a:solidFill>
                <a:latin typeface="HY견고딕" pitchFamily="18" charset="-127"/>
                <a:ea typeface="HY견고딕" pitchFamily="18" charset="-127"/>
              </a:rPr>
              <a:t>創</a:t>
            </a:r>
            <a:r>
              <a:rPr kumimoji="0" lang="ko-KR" altLang="en-US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>
                <a:solidFill>
                  <a:srgbClr val="006666"/>
                </a:solidFill>
                <a:latin typeface="HY견고딕" pitchFamily="18" charset="-127"/>
                <a:ea typeface="HY견고딕" pitchFamily="18" charset="-127"/>
              </a:rPr>
              <a:t>通</a:t>
            </a:r>
          </a:p>
        </p:txBody>
      </p:sp>
      <p:sp>
        <p:nvSpPr>
          <p:cNvPr id="7" name="TextBox 14"/>
          <p:cNvSpPr txBox="1">
            <a:spLocks noChangeArrowheads="1"/>
          </p:cNvSpPr>
          <p:nvPr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14A06D96-4D02-4D86-8F4A-013E468660FC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3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8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1545178"/>
      </p:ext>
    </p:extLst>
  </p:cSld>
  <p:clrMapOvr>
    <a:masterClrMapping/>
  </p:clrMapOvr>
  <p:transition>
    <p:zo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D498247C-6EAF-42E9-8B8F-B5DE6BD865BA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7995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28CF58F5-893F-46FD-9455-59FFC2107B4B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7926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1CC035FD-7242-4CF0-9175-47B5B8226EAE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2272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7D101FAB-9442-466C-BE25-206C13CAD6B6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67452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234307AF-FA03-4D36-A219-65139F0C2DE2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03610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8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873CF7F-A6AB-4BC1-80EE-CCCF91A5F1AE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12367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9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1"/>
          <p:cNvSpPr txBox="1">
            <a:spLocks noChangeArrowheads="1"/>
          </p:cNvSpPr>
          <p:nvPr userDrawn="1"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A349443E-2EA0-4FEE-B285-F4C573B03BC7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/>
          </p:nvPr>
        </p:nvSpPr>
        <p:spPr>
          <a:xfrm>
            <a:off x="457200" y="274643"/>
            <a:ext cx="8229600" cy="5851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91130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80154D94-0913-4EDA-BEE4-410B2371A1FE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39828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6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8" descr="sub_03 cop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7" descr="00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525" y="0"/>
            <a:ext cx="2276475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7983538" y="581025"/>
            <a:ext cx="1160462" cy="4000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kumimoji="0" lang="ko-KR" altLang="en-US">
                <a:solidFill>
                  <a:srgbClr val="990033"/>
                </a:solidFill>
                <a:latin typeface="HY견고딕" pitchFamily="18" charset="-127"/>
                <a:ea typeface="HY견고딕" pitchFamily="18" charset="-127"/>
              </a:rPr>
              <a:t>魂</a:t>
            </a:r>
            <a:r>
              <a:rPr kumimoji="0" lang="ko-KR" altLang="en-US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>
                <a:solidFill>
                  <a:srgbClr val="808000"/>
                </a:solidFill>
                <a:latin typeface="HY견고딕" pitchFamily="18" charset="-127"/>
                <a:ea typeface="HY견고딕" pitchFamily="18" charset="-127"/>
              </a:rPr>
              <a:t>創</a:t>
            </a:r>
            <a:r>
              <a:rPr kumimoji="0" lang="ko-KR" altLang="en-US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>
                <a:solidFill>
                  <a:srgbClr val="006666"/>
                </a:solidFill>
                <a:latin typeface="HY견고딕" pitchFamily="18" charset="-127"/>
                <a:ea typeface="HY견고딕" pitchFamily="18" charset="-127"/>
              </a:rPr>
              <a:t>通</a:t>
            </a:r>
          </a:p>
        </p:txBody>
      </p:sp>
      <p:sp>
        <p:nvSpPr>
          <p:cNvPr id="5" name="TextBox 10"/>
          <p:cNvSpPr txBox="1">
            <a:spLocks noChangeArrowheads="1"/>
          </p:cNvSpPr>
          <p:nvPr/>
        </p:nvSpPr>
        <p:spPr bwMode="auto">
          <a:xfrm>
            <a:off x="8780463" y="6577013"/>
            <a:ext cx="342900" cy="24606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D4B26A46-B376-469B-BF4D-2DA504186192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6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F319412C-60DC-4CFF-9495-CA754FA0096F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0330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2844" y="71414"/>
            <a:ext cx="7543824" cy="545274"/>
          </a:xfrm>
        </p:spPr>
        <p:txBody>
          <a:bodyPr>
            <a:normAutofit/>
          </a:bodyPr>
          <a:lstStyle>
            <a:lvl1pPr>
              <a:def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j-cs"/>
              </a:defRPr>
            </a:lvl1pPr>
          </a:lstStyle>
          <a:p>
            <a:pPr lv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009403"/>
            <a:ext cx="8229600" cy="5274440"/>
          </a:xfrm>
        </p:spPr>
        <p:txBody>
          <a:bodyPr/>
          <a:lstStyle>
            <a:lvl1pPr>
              <a:buClr>
                <a:srgbClr val="C00000"/>
              </a:buClr>
              <a:buFont typeface="Wingdings" pitchFamily="2" charset="2"/>
              <a:buChar char=""/>
              <a:defRPr sz="1800">
                <a:solidFill>
                  <a:srgbClr val="333399"/>
                </a:solidFill>
                <a:latin typeface="HY헤드라인M" pitchFamily="18" charset="-127"/>
                <a:ea typeface="HY헤드라인M" pitchFamily="18" charset="-127"/>
              </a:defRPr>
            </a:lvl1pPr>
            <a:lvl2pPr>
              <a:buClr>
                <a:srgbClr val="C00000"/>
              </a:buClr>
              <a:buFont typeface="Wingdings" pitchFamily="2" charset="2"/>
              <a:buChar char="l"/>
              <a:defRPr sz="1600">
                <a:latin typeface="HY헤드라인M" pitchFamily="18" charset="-127"/>
                <a:ea typeface="HY헤드라인M" pitchFamily="18" charset="-127"/>
                <a:cs typeface="Tahoma" pitchFamily="34" charset="0"/>
              </a:defRPr>
            </a:lvl2pPr>
            <a:lvl3pPr>
              <a:buClr>
                <a:srgbClr val="0000FF"/>
              </a:buClr>
              <a:buFont typeface="Wingdings" pitchFamily="2" charset="2"/>
              <a:buChar char="l"/>
              <a:defRPr sz="1400">
                <a:solidFill>
                  <a:srgbClr val="333399"/>
                </a:solidFill>
                <a:latin typeface="HY헤드라인M" pitchFamily="18" charset="-127"/>
                <a:ea typeface="HY헤드라인M" pitchFamily="18" charset="-127"/>
                <a:cs typeface="Tahoma" pitchFamily="34" charset="0"/>
              </a:defRPr>
            </a:lvl3pPr>
            <a:lvl4pPr>
              <a:defRPr sz="1400">
                <a:latin typeface="Tahoma" pitchFamily="34" charset="0"/>
                <a:cs typeface="Tahoma" pitchFamily="34" charset="0"/>
              </a:defRPr>
            </a:lvl4pPr>
            <a:lvl5pPr>
              <a:defRPr sz="1400">
                <a:latin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368076"/>
      </p:ext>
    </p:extLst>
  </p:cSld>
  <p:clrMapOvr>
    <a:masterClrMapping/>
  </p:clrMapOvr>
  <p:transition>
    <p:zo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34DA5226-4B01-4FD8-A0A6-B4CE9D407FE8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9040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4815FAD8-EE8F-48AC-A424-590B20BC84FC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153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EEDA5270-20C7-41FB-92E1-8FB11353BD99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6059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8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8E5A7ED-06D9-4D2E-B518-E4A8AC1BFEC2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5853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0FDBA5EB-518A-4468-B178-48DF6874317A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0570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E07CC51C-B8F6-4483-8410-F5B4290EEB14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798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8387819D-1592-449D-9EF7-6BC1140388A8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198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jpe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그림 8" descr="sub_03 copy.jp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8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prstClr val="black">
                    <a:tint val="75000"/>
                  </a:prstClr>
                </a:solidFill>
                <a:latin typeface="맑은 고딕"/>
                <a:ea typeface="맑은 고딕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prstClr val="black">
                    <a:tint val="75000"/>
                  </a:prstClr>
                </a:solidFill>
                <a:latin typeface="맑은 고딕"/>
                <a:ea typeface="맑은 고딕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2057" name="TextBox 10"/>
          <p:cNvSpPr txBox="1">
            <a:spLocks noChangeArrowheads="1"/>
          </p:cNvSpPr>
          <p:nvPr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1224CF70-5F44-4199-8C5D-D3B4D265A9D4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135" r:id="rId1"/>
    <p:sldLayoutId id="2147487136" r:id="rId2"/>
    <p:sldLayoutId id="2147487137" r:id="rId3"/>
    <p:sldLayoutId id="2147487138" r:id="rId4"/>
    <p:sldLayoutId id="2147487139" r:id="rId5"/>
    <p:sldLayoutId id="2147487140" r:id="rId6"/>
    <p:sldLayoutId id="2147487141" r:id="rId7"/>
    <p:sldLayoutId id="2147487142" r:id="rId8"/>
    <p:sldLayoutId id="2147487143" r:id="rId9"/>
    <p:sldLayoutId id="2147487144" r:id="rId10"/>
    <p:sldLayoutId id="2147487145" r:id="rId11"/>
    <p:sldLayoutId id="2147487146" r:id="rId12"/>
    <p:sldLayoutId id="2147487147" r:id="rId13"/>
    <p:sldLayoutId id="2147487148" r:id="rId14"/>
    <p:sldLayoutId id="2147487149" r:id="rId15"/>
    <p:sldLayoutId id="2147487150" r:id="rId16"/>
    <p:sldLayoutId id="2147487151" r:id="rId17"/>
    <p:sldLayoutId id="2147487152" r:id="rId18"/>
  </p:sldLayoutIdLst>
  <p:transition>
    <p:zoom/>
  </p:transition>
  <p:hf hdr="0" ftr="0" dt="0"/>
  <p:txStyles>
    <p:titleStyle>
      <a:lvl1pPr algn="ctr" rtl="0" eaLnBrk="1" fontAlgn="base" latinLnBrk="1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dxa/manifests.git" TargetMode="External"/><Relationship Id="rId2" Type="http://schemas.openxmlformats.org/officeDocument/2006/relationships/hyperlink" Target="https://storage.googleapis.com/git-repo-downloads/repo'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z4/lz4.git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4450"/>
            <a:ext cx="9144000" cy="6858000"/>
          </a:xfrm>
          <a:prstGeom prst="rect">
            <a:avLst/>
          </a:prstGeom>
        </p:spPr>
      </p:pic>
      <p:sp>
        <p:nvSpPr>
          <p:cNvPr id="21507" name="Rectangle 2"/>
          <p:cNvSpPr>
            <a:spLocks noChangeArrowheads="1"/>
          </p:cNvSpPr>
          <p:nvPr/>
        </p:nvSpPr>
        <p:spPr bwMode="auto">
          <a:xfrm>
            <a:off x="0" y="444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endParaRPr kumimoji="0" lang="ko-KR" altLang="en-US" sz="180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508" name="TextBox 6"/>
          <p:cNvSpPr txBox="1">
            <a:spLocks noChangeArrowheads="1"/>
          </p:cNvSpPr>
          <p:nvPr/>
        </p:nvSpPr>
        <p:spPr bwMode="auto">
          <a:xfrm>
            <a:off x="236537" y="1323883"/>
            <a:ext cx="867092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320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android_build</a:t>
            </a:r>
            <a:endParaRPr lang="en-US" altLang="ko-KR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1509" name="TextBox 6"/>
          <p:cNvSpPr txBox="1">
            <a:spLocks noChangeArrowheads="1"/>
          </p:cNvSpPr>
          <p:nvPr/>
        </p:nvSpPr>
        <p:spPr bwMode="auto">
          <a:xfrm>
            <a:off x="2429713" y="3069692"/>
            <a:ext cx="4284573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2800">
                <a:latin typeface="HY헤드라인M" panose="02030600000101010101" pitchFamily="18" charset="-127"/>
                <a:ea typeface="HY헤드라인M" panose="02030600000101010101" pitchFamily="18" charset="-127"/>
              </a:rPr>
              <a:t>2024.07.</a:t>
            </a:r>
            <a:endParaRPr lang="en-US" altLang="ko-KR" sz="280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ctr" eaLnBrk="1" hangingPunct="1"/>
            <a:endParaRPr lang="en-US" altLang="ko-KR"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1510" name="TextBox 6"/>
          <p:cNvSpPr txBox="1">
            <a:spLocks noChangeArrowheads="1"/>
          </p:cNvSpPr>
          <p:nvPr/>
        </p:nvSpPr>
        <p:spPr bwMode="auto">
          <a:xfrm>
            <a:off x="6180476" y="5913926"/>
            <a:ext cx="283509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r" eaLnBrk="1" hangingPunct="1"/>
            <a:r>
              <a: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rPr>
              <a:t>다이렉티드코리아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r" eaLnBrk="1" hangingPunct="1"/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김수현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71230" y="0"/>
            <a:ext cx="9188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dirty="0">
                <a:solidFill>
                  <a:srgbClr val="FFFF00"/>
                </a:solidFill>
              </a:rPr>
              <a:t>[</a:t>
            </a:r>
            <a:r>
              <a:rPr lang="ko-KR" altLang="en-US" sz="1200" dirty="0">
                <a:solidFill>
                  <a:srgbClr val="FFFF00"/>
                </a:solidFill>
              </a:rPr>
              <a:t>내부자료</a:t>
            </a:r>
            <a:r>
              <a:rPr lang="en-US" altLang="ko-KR" sz="1200" dirty="0">
                <a:solidFill>
                  <a:srgbClr val="FFFF00"/>
                </a:solidFill>
              </a:rPr>
              <a:t>]</a:t>
            </a:r>
            <a:endParaRPr lang="ko-KR" altLang="en-US" sz="1200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096D07-C52A-5F0A-8522-0356884CF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clang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FD9541-1D1F-78EB-F557-01427CD084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$KERNEL_VERSION = "5.10“</a:t>
            </a: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BUILD_KERNEL_WITH_CLANG=true</a:t>
            </a:r>
          </a:p>
          <a:p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./build.sh -C</a:t>
            </a: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build kernel with Clang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실행 옵션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 -C</a:t>
            </a: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Clang : C, C++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의 컴파일러 프론트엔드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$BUILD_UBOOT = true</a:t>
            </a: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"$KERNEL_ARCH" = "arm64" </a:t>
            </a: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ADDON_ARGS="CROSS_COMPILE=aarch64-linux-gnu- LLVM=1 LLVM_IAS=1“</a:t>
            </a:r>
          </a:p>
          <a:p>
            <a:pPr lvl="2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en-US" altLang="ko-KR"/>
              <a:t>LLVM : Low Level Virtual Machine</a:t>
            </a:r>
          </a:p>
          <a:p>
            <a:pPr lvl="4"/>
            <a:r>
              <a:rPr lang="en-US" altLang="ko-KR"/>
              <a:t> toolchain</a:t>
            </a:r>
          </a:p>
          <a:p>
            <a:pPr lvl="4"/>
            <a:endParaRPr lang="en-US" altLang="ko-KR"/>
          </a:p>
          <a:p>
            <a:pPr lvl="3"/>
            <a:r>
              <a:rPr lang="en-US" altLang="ko-KR"/>
              <a:t>clang </a:t>
            </a:r>
            <a:r>
              <a:rPr lang="ko-KR" altLang="en-US"/>
              <a:t>위치 </a:t>
            </a:r>
            <a:endParaRPr lang="en-US" altLang="ko-KR"/>
          </a:p>
          <a:p>
            <a:pPr lvl="4"/>
            <a:r>
              <a:rPr lang="en-US" altLang="ko-KR"/>
              <a:t>/rock-android12/prebuilts/clang/host/linux-x86/clang-r416183b/bin</a:t>
            </a:r>
          </a:p>
        </p:txBody>
      </p:sp>
    </p:spTree>
    <p:extLst>
      <p:ext uri="{BB962C8B-B14F-4D97-AF65-F5344CB8AC3E}">
        <p14:creationId xmlns:p14="http://schemas.microsoft.com/office/powerpoint/2010/main" val="2821727105"/>
      </p:ext>
    </p:extLst>
  </p:cSld>
  <p:clrMapOvr>
    <a:masterClrMapping/>
  </p:clrMapOvr>
  <p:transition>
    <p:zo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6A98A1-3BA2-3CD4-0BDB-6678FFB0A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kernel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E50F20-83ED-97F9-A4AC-2F4191C3B2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./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build.sh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-K</a:t>
            </a: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kernel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실행 옵션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: -K</a:t>
            </a:r>
          </a:p>
          <a:p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"$BUILD_KERNEL" = true</a:t>
            </a: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cd $LOCAL_KERNEL_PATH</a:t>
            </a: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$LOCAL_KERNEL_PATH = “kenel-5.10”</a:t>
            </a: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make $ADDON_ARGS ARCH=$KERNEL_ARCH $KERNEL_DEFCONFIG</a:t>
            </a: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$ADDON_ARGS = “CROSS_COMPILE=aarch64-linux-gnu- LLVM=1 LLVM_IAS=1”</a:t>
            </a: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$KERNEL_ARCH = “arm64”</a:t>
            </a: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$KERNEL_DEFCONFIG = “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rockchip_defconfig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”</a:t>
            </a:r>
          </a:p>
          <a:p>
            <a:pPr lvl="1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make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$ADDON_ARGS ARCH=$KERNEL_ARCH $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KERNEL_DTS.img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-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j$BUILD_JOBS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$KERNEL_DTS = “rk3588-rock-5b”</a:t>
            </a:r>
          </a:p>
          <a:p>
            <a:pPr lvl="3"/>
            <a:r>
              <a:rPr lang="en-US" altLang="ko-KR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boot</a:t>
            </a:r>
            <a:r>
              <a:rPr lang="en-US" altLang="ko-KR" dirty="0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.img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dirty="0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resource.img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dirty="0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zboot</a:t>
            </a:r>
            <a:r>
              <a:rPr lang="en-US" altLang="ko-KR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-US" altLang="ko-KR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img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cp -rf $KERNEL_DEBUG $OUT/kernel</a:t>
            </a: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$KERNEL_DEBUG = kenel-5.10/arch/arm64/boot/Image</a:t>
            </a: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$OUT = out</a:t>
            </a:r>
          </a:p>
        </p:txBody>
      </p:sp>
    </p:spTree>
    <p:extLst>
      <p:ext uri="{BB962C8B-B14F-4D97-AF65-F5344CB8AC3E}">
        <p14:creationId xmlns:p14="http://schemas.microsoft.com/office/powerpoint/2010/main" val="135872945"/>
      </p:ext>
    </p:extLst>
  </p:cSld>
  <p:clrMapOvr>
    <a:masterClrMapping/>
  </p:clrMapOvr>
  <p:transition>
    <p:zo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06E42C-8750-BA64-1A00-A4E2D1570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kernel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8621CE-00A9-36CF-EEF2-3B599EA34A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pack_resource.sh</a:t>
            </a:r>
          </a:p>
          <a:p>
            <a:pPr lvl="1"/>
            <a:r>
              <a:rPr lang="en-US" altLang="ko-KR" sz="1400">
                <a:latin typeface="D2Coding" panose="020B0609020101020101" pitchFamily="49" charset="-127"/>
                <a:ea typeface="D2Coding" panose="020B0609020101020101" pitchFamily="49" charset="-127"/>
              </a:rPr>
              <a:t>cd u-boot &amp;&amp; ./scripts/pack_resource.sh ../$LOCAL_KERNEL_PATH/resource.img</a:t>
            </a:r>
          </a:p>
          <a:p>
            <a:pPr lvl="2"/>
            <a:r>
              <a:rPr lang="en-US" altLang="ko-KR" sz="1200">
                <a:latin typeface="D2Coding" panose="020B0609020101020101" pitchFamily="49" charset="-127"/>
                <a:ea typeface="D2Coding" panose="020B0609020101020101" pitchFamily="49" charset="-127"/>
              </a:rPr>
              <a:t>usage : ./pack_resource.sh &lt;input resource.img&gt;</a:t>
            </a: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$LOCAL_KERNEL_PATH = kernel-5.10</a:t>
            </a:r>
          </a:p>
          <a:p>
            <a:pPr lvl="2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pack_resource.sh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strings ${RSCE_OLD} | grep "RSCE" &gt;/dev/null 2&gt;&amp;1 </a:t>
            </a:r>
          </a:p>
          <a:p>
            <a:pPr lvl="4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$RSCE_OLD = kernel-5.10/resource.img</a:t>
            </a:r>
          </a:p>
          <a:p>
            <a:pPr marL="1828800" lvl="4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append_images_to_android_img()</a:t>
            </a:r>
          </a:p>
          <a:p>
            <a:pPr lvl="4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append_images_to_resource()</a:t>
            </a:r>
          </a:p>
          <a:p>
            <a:pPr lvl="5"/>
            <a:r>
              <a:rPr lang="ko-KR" altLang="en-US" sz="1100">
                <a:latin typeface="D2Coding" panose="020B0609020101020101" pitchFamily="49" charset="-127"/>
                <a:ea typeface="D2Coding" panose="020B0609020101020101" pitchFamily="49" charset="-127"/>
              </a:rPr>
              <a:t>기존 </a:t>
            </a:r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resource.img</a:t>
            </a:r>
            <a:r>
              <a:rPr lang="ko-KR" altLang="en-US" sz="1100">
                <a:latin typeface="D2Coding" panose="020B0609020101020101" pitchFamily="49" charset="-127"/>
                <a:ea typeface="D2Coding" panose="020B0609020101020101" pitchFamily="49" charset="-127"/>
              </a:rPr>
              <a:t>를  </a:t>
            </a:r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tools</a:t>
            </a:r>
            <a:r>
              <a:rPr lang="ko-KR" altLang="en-US" sz="1100">
                <a:latin typeface="D2Coding" panose="020B0609020101020101" pitchFamily="49" charset="-127"/>
                <a:ea typeface="D2Coding" panose="020B0609020101020101" pitchFamily="49" charset="-127"/>
              </a:rPr>
              <a:t>를 이용하여 새로운 </a:t>
            </a:r>
            <a:r>
              <a:rPr lang="en-US" altLang="ko-KR" sz="110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resource.img</a:t>
            </a:r>
            <a:endParaRPr lang="en-US" altLang="ko-KR" sz="110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cp resource.img ../$LOCAL_KERNEL_PATH/resource.img</a:t>
            </a: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$LOCAL_KERNEL_PATH = “kenel-5.10”</a:t>
            </a:r>
          </a:p>
          <a:p>
            <a:pPr marL="914400" lvl="2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ko-KR" altLang="en-US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4824624"/>
      </p:ext>
    </p:extLst>
  </p:cSld>
  <p:clrMapOvr>
    <a:masterClrMapping/>
  </p:clrMapOvr>
  <p:transition>
    <p:zo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FC0639-A9EA-EE66-0393-C4F19CC82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AOSP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F4FA99-AE08-F685-AB9D-89213783F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09402"/>
            <a:ext cx="8229600" cy="5777183"/>
          </a:xfrm>
        </p:spPr>
        <p:txBody>
          <a:bodyPr>
            <a:normAutofit fontScale="77500" lnSpcReduction="20000"/>
          </a:bodyPr>
          <a:lstStyle/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AOSP</a:t>
            </a: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Android Open Source Project</a:t>
            </a:r>
          </a:p>
          <a:p>
            <a:pPr lvl="1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구글에서 개발하고 유지보수를 하는 프로젝트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여러 개발자들이 이를 기반으로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custom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펌웨어 개발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AOSP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는 누구나 접근할 수 있고 수정 및 배포가 가능한 안드로이드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OS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의 기본 코드베이스를 제공	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./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build.sh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-A</a:t>
            </a: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AOSP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실행 옵션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:  -A</a:t>
            </a:r>
          </a:p>
          <a:p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if "$BUILD_ANDROID" = true </a:t>
            </a:r>
          </a:p>
          <a:p>
            <a:pPr marL="857250" lvl="2" indent="0">
              <a:buNone/>
            </a:pP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857250" lvl="2" indent="0">
              <a:buNone/>
            </a:pPr>
            <a:r>
              <a:rPr lang="en-US" altLang="ko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if "$</a:t>
            </a:r>
            <a:r>
              <a:rPr lang="en-US" altLang="ko-KR" sz="1600" dirty="0">
                <a:solidFill>
                  <a:schemeClr val="tx2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BUILD</a:t>
            </a:r>
            <a:r>
              <a:rPr lang="en-US" altLang="ko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_OTA" = true</a:t>
            </a:r>
          </a:p>
          <a:p>
            <a:pPr lvl="3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OTA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실행 옵션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: -o</a:t>
            </a:r>
          </a:p>
          <a:p>
            <a:pPr marL="857250" lvl="2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	</a:t>
            </a:r>
          </a:p>
          <a:p>
            <a:pPr marL="1371600" lvl="3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if "$BUILD_AB_IMAGE" = true</a:t>
            </a:r>
          </a:p>
          <a:p>
            <a:pPr lvl="4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AB Image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실행 옵션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: -B</a:t>
            </a:r>
          </a:p>
          <a:p>
            <a:pPr marL="1828800" lvl="4" indent="0">
              <a:buNone/>
            </a:pP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1828800" lvl="4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make -j$(BUILD_JOBS)</a:t>
            </a:r>
          </a:p>
          <a:p>
            <a:pPr marL="1828800" lvl="4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make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dist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-j$(BUILD_JOBS)</a:t>
            </a:r>
          </a:p>
          <a:p>
            <a:pPr marL="1828800" lvl="4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./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mkimage_ab.sh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ota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각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img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파일을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rockdev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/Image-RadxaRock5b 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위치로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copy</a:t>
            </a:r>
          </a:p>
          <a:p>
            <a:pPr marL="1371600" lvl="3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		</a:t>
            </a:r>
          </a:p>
          <a:p>
            <a:pPr marL="1371600" lvl="3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else </a:t>
            </a:r>
          </a:p>
          <a:p>
            <a:pPr marL="1371600" lvl="3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	echo “generate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ota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package”	</a:t>
            </a:r>
          </a:p>
          <a:p>
            <a:pPr marL="1828800" lvl="4" indent="0">
              <a:buNone/>
            </a:pP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1828800" lvl="4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make -j$(BUILD_JOBS)</a:t>
            </a:r>
          </a:p>
          <a:p>
            <a:pPr marL="1828800" lvl="4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make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dist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-j$(BUILD_JOBS)</a:t>
            </a:r>
          </a:p>
          <a:p>
            <a:pPr marL="1828800" lvl="4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./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mkimage.sh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ota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1371600" lvl="3" indent="0">
              <a:buNone/>
            </a:pP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1371600" lvl="3" indent="0">
              <a:buNone/>
            </a:pPr>
            <a:endParaRPr lang="en-US" altLang="ko-KR" sz="1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857250" lvl="2" indent="0">
              <a:buNone/>
            </a:pPr>
            <a:r>
              <a:rPr lang="en-US" altLang="ko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else "$BUILD_OTA" = false</a:t>
            </a:r>
          </a:p>
          <a:p>
            <a:pPr marL="1371600" lvl="3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make -j$(BUILD_JOBS)</a:t>
            </a:r>
          </a:p>
        </p:txBody>
      </p:sp>
    </p:spTree>
    <p:extLst>
      <p:ext uri="{BB962C8B-B14F-4D97-AF65-F5344CB8AC3E}">
        <p14:creationId xmlns:p14="http://schemas.microsoft.com/office/powerpoint/2010/main" val="44820672"/>
      </p:ext>
    </p:extLst>
  </p:cSld>
  <p:clrMapOvr>
    <a:masterClrMapping/>
  </p:clrMapOvr>
  <p:transition>
    <p:zo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1CF171-A6D5-B7E4-0405-A66519922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android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CBD7FA-3765-1C66-9EEB-D581CE12A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elif</a:t>
            </a:r>
          </a:p>
          <a:p>
            <a:pPr marL="400050" lvl="1" indent="0">
              <a:buNone/>
            </a:pPr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mkbootfs -d $OUT/system $OUT/ramdisk | minigzip &gt; $OUT/ramdisk.img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android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초기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ramdisk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의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image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생성하는 과정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mkbootimg --kernel $OUT/kernel --ramdisk $OUT/ramdisk.img --dtb $OUT/dtb.img --cmdline “$BOOT_CMDLINE” --os_version 12 --os_patch_level $SECURITY_LEVEL --second $LOCAL_KERNEL_PATH/resource.img --header_version 2 --output $OUT/boot.img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android boot image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를 생성하는 과정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0" indent="0">
              <a:buNone/>
            </a:pP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"$BUILD_OTA" != true</a:t>
            </a: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./mkimage.sh </a:t>
            </a: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rockdev/Image-$TARGET_PRODUCT copy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dtbo.img 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resource.img 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boot.img 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recovery.img 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super.img 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vbmeta.img 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misc.img 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uboot.img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*loader*.bin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idbloader.img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config.cfg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baseparameter.txt</a:t>
            </a:r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6022765"/>
      </p:ext>
    </p:extLst>
  </p:cSld>
  <p:clrMapOvr>
    <a:masterClrMapping/>
  </p:clrMapOvr>
  <p:transition>
    <p:zo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3C4781-8BA0-527F-7DB9-F2DA31737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update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F8413D-2DE2-675F-E7E2-988541E2B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09402"/>
            <a:ext cx="8229600" cy="5777183"/>
          </a:xfrm>
        </p:spPr>
        <p:txBody>
          <a:bodyPr>
            <a:normAutofit fontScale="85000" lnSpcReduction="20000"/>
          </a:bodyPr>
          <a:lstStyle/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./build.sh -u</a:t>
            </a: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UPDATE_IMG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실행 옵션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  -u</a:t>
            </a:r>
          </a:p>
          <a:p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$BUILD_UPDATE_IMG = true</a:t>
            </a: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cp -f $IMAGE_PATH/* $PACK_TOOL_DIR/rockdev/Image/</a:t>
            </a: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PACK_TOOL_DIR = RKTools/linux/Linux_Pack_Firmware</a:t>
            </a:r>
          </a:p>
          <a:p>
            <a:pPr lvl="2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IMAGE_PATH = rockdev/Image-$TARGET_PRODUCT</a:t>
            </a:r>
          </a:p>
          <a:p>
            <a:pPr lvl="2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$TARGET_PRODUCT = RadxaRock5b</a:t>
            </a:r>
          </a:p>
          <a:p>
            <a:pPr lvl="2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cd $PACK_TOOL_DIR/rockdev &amp;&amp; ./mkupdate.sh $TARGET_BOARD_PLATFORM Image</a:t>
            </a: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mkupdate.sh</a:t>
            </a:r>
          </a:p>
          <a:p>
            <a:pPr lvl="2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vendor_id_map["rk3588"]="-RK3588"</a:t>
            </a:r>
          </a:p>
          <a:p>
            <a:pPr lvl="4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$TARGET_BOARD_PLATFORM = RK3588</a:t>
            </a:r>
          </a:p>
          <a:p>
            <a:pPr lvl="3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Image = IMAGE_PATH</a:t>
            </a:r>
          </a:p>
          <a:p>
            <a:pPr lvl="4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IMAGE_PATH = rockdev/Image-RadxaRock5b</a:t>
            </a:r>
          </a:p>
          <a:p>
            <a:pPr lvl="3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en-US" altLang="ko-KR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update.img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파일 생성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android-gpt</a:t>
            </a: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./android-gpt.sh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idbloader.img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로  </a:t>
            </a:r>
            <a:r>
              <a:rPr lang="en-US" altLang="ko-KR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gpt.img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생성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rockdev/Image-RadxaRock5b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로 이동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2510040"/>
      </p:ext>
    </p:extLst>
  </p:cSld>
  <p:clrMapOvr>
    <a:masterClrMapping/>
  </p:clrMapOvr>
  <p:transition>
    <p:zo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1B09C7-002A-1950-1697-0C3906B2E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Package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36AE52-7F57-769A-CE55-086BF8618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./build.sh -p</a:t>
            </a: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package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실행 옵션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  -p</a:t>
            </a:r>
          </a:p>
          <a:p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“$BUILD_PACKING" = true</a:t>
            </a:r>
          </a:p>
          <a:p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cp $IMAGE_PATH/* $STUB_PATH/IMAGES</a:t>
            </a: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$IMAGE_PATH = rockdev/Image-$TARGET_PRODUCT</a:t>
            </a:r>
          </a:p>
          <a:p>
            <a:pPr lvl="2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$STUB_PATH = Image</a:t>
            </a:r>
            <a:b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/“$TARGET_PRODUCT”_"$BUILD_VARIANT"_"$KERNEL_DTS"_"$BUILD_VERSION"_"$DATE</a:t>
            </a:r>
          </a:p>
          <a:p>
            <a:pPr lvl="2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.repo/repo/repo forall -c "$PROJECT_TOP/device/rockchip/common/gen_patches_body.sh"</a:t>
            </a:r>
          </a:p>
          <a:p>
            <a:pPr lvl="2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모든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repository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에서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gen_patches.body.sh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를 실행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.repo/repo/repo manifest -r -o out/commit_id.xml</a:t>
            </a:r>
          </a:p>
          <a:p>
            <a:pPr lvl="2"/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현재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manifest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파일의 모든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repository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의 커밋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ID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를 포함한 정보를 </a:t>
            </a:r>
            <a:r>
              <a:rPr lang="en-US" altLang="ko-KR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commit_id.xml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파일로 출력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1620578"/>
      </p:ext>
    </p:extLst>
  </p:cSld>
  <p:clrMapOvr>
    <a:masterClrMapping/>
  </p:clrMapOvr>
  <p:transition>
    <p:zo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FB5C78-EDAB-33F4-30BB-2E5A3B8C6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package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DAA0C0-E517-A187-4324-14ABBB90F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09402"/>
            <a:ext cx="8229600" cy="5650189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$BUILD_ANDROID= false</a:t>
            </a:r>
          </a:p>
          <a:p>
            <a:pPr lvl="1"/>
            <a:r>
              <a:rPr lang="en-US" altLang="ko-KR" sz="1300">
                <a:latin typeface="D2Coding" panose="020B0609020101020101" pitchFamily="49" charset="-127"/>
                <a:ea typeface="D2Coding" panose="020B0609020101020101" pitchFamily="49" charset="-127"/>
              </a:rPr>
              <a:t>mkbootfs -d $OUT/system $OUT/ramdisk | minigzip &gt;$OUT/ramdisk.img</a:t>
            </a: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android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초기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ramdisk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의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image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생성하는 과정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 sz="1200">
                <a:latin typeface="D2Coding" panose="020B0609020101020101" pitchFamily="49" charset="-127"/>
                <a:ea typeface="D2Coding" panose="020B0609020101020101" pitchFamily="49" charset="-127"/>
              </a:rPr>
              <a:t>mkbootimg --kernel $OUT/kernel --ramdisk $OUT/ramdisk.img --dtb $OUT/dtb.img --cmdline "$BOOT_CMDLINE" --os_version 12 --os_patch_level $SECURITY_LEVEL --second $LOCAL_KERNEL_PATH/resource.img --header_version 2 --output $OUT/boot.img</a:t>
            </a: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android boot image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를 생성하는 과정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$BUILD_OTA  !=  true</a:t>
            </a: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./mkimage.sh </a:t>
            </a: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rockdev/Image-$TARGET_PRODUCT copy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dtbo.img 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resource.img 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boot.img 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recovery.img 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super.img 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vbmeta.img 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misc.img 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uboot.img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*loader*.bin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idbloader.img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config.cfg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baseparameter.txt</a:t>
            </a:r>
          </a:p>
          <a:p>
            <a:pPr lvl="2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8346834"/>
      </p:ext>
    </p:extLst>
  </p:cSld>
  <p:clrMapOvr>
    <a:masterClrMapping/>
  </p:clrMapOvr>
  <p:transition>
    <p:zo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0B4D68-D9FF-D591-F5F1-4002FE147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Image</a:t>
            </a:r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52759E7-DFAB-5C83-51A0-4DBB5A79F486}"/>
              </a:ext>
            </a:extLst>
          </p:cNvPr>
          <p:cNvSpPr/>
          <p:nvPr/>
        </p:nvSpPr>
        <p:spPr>
          <a:xfrm>
            <a:off x="5380723" y="4523113"/>
            <a:ext cx="1802922" cy="110130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/>
              <a:t>gpt.img</a:t>
            </a:r>
          </a:p>
          <a:p>
            <a:pPr algn="ctr"/>
            <a:endParaRPr lang="en-US" altLang="ko-KR"/>
          </a:p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84A19E1-24A0-A1BD-D713-D24ACD2381A9}"/>
              </a:ext>
            </a:extLst>
          </p:cNvPr>
          <p:cNvSpPr/>
          <p:nvPr/>
        </p:nvSpPr>
        <p:spPr>
          <a:xfrm>
            <a:off x="5538143" y="4937011"/>
            <a:ext cx="1518250" cy="50895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/>
              <a:t>idbloader.img</a:t>
            </a:r>
            <a:endParaRPr lang="ko-KR" altLang="en-US" sz="100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E0D40B5-65ED-1316-F6C7-A17FCFDC5DC6}"/>
              </a:ext>
            </a:extLst>
          </p:cNvPr>
          <p:cNvSpPr/>
          <p:nvPr/>
        </p:nvSpPr>
        <p:spPr>
          <a:xfrm>
            <a:off x="5525218" y="3858871"/>
            <a:ext cx="1513935" cy="47877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update.img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3311E656-6D39-F5ED-6DB8-D60B652EFFF2}"/>
              </a:ext>
            </a:extLst>
          </p:cNvPr>
          <p:cNvSpPr/>
          <p:nvPr/>
        </p:nvSpPr>
        <p:spPr>
          <a:xfrm>
            <a:off x="138025" y="3786993"/>
            <a:ext cx="1561380" cy="45720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idbloader.img</a:t>
            </a:r>
            <a:endParaRPr lang="ko-KR" altLang="en-US" sz="110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5EA20A0C-8AF3-D0EB-24AB-EB0E095E35C6}"/>
              </a:ext>
            </a:extLst>
          </p:cNvPr>
          <p:cNvSpPr/>
          <p:nvPr/>
        </p:nvSpPr>
        <p:spPr>
          <a:xfrm>
            <a:off x="138024" y="4444038"/>
            <a:ext cx="1561380" cy="45720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uboot.img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74D3828-C6A5-9C65-8F9C-B000F44FD9FB}"/>
              </a:ext>
            </a:extLst>
          </p:cNvPr>
          <p:cNvSpPr/>
          <p:nvPr/>
        </p:nvSpPr>
        <p:spPr>
          <a:xfrm>
            <a:off x="2035836" y="3802807"/>
            <a:ext cx="1561380" cy="45720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resource.img</a:t>
            </a:r>
            <a:endParaRPr lang="ko-KR" altLang="en-US" sz="110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341E3F50-F3B1-3A2C-CF44-1BF5E16D4CD2}"/>
              </a:ext>
            </a:extLst>
          </p:cNvPr>
          <p:cNvSpPr/>
          <p:nvPr/>
        </p:nvSpPr>
        <p:spPr>
          <a:xfrm>
            <a:off x="2035835" y="4444038"/>
            <a:ext cx="1561380" cy="45720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boot.img</a:t>
            </a:r>
          </a:p>
          <a:p>
            <a:pPr algn="ctr"/>
            <a:r>
              <a:rPr lang="en-US" altLang="ko-KR" sz="1100"/>
              <a:t>zboot.img</a:t>
            </a:r>
            <a:endParaRPr lang="ko-KR" altLang="en-US" sz="110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E91990B-89B4-B3DF-5225-6D5685E1ECD4}"/>
              </a:ext>
            </a:extLst>
          </p:cNvPr>
          <p:cNvSpPr/>
          <p:nvPr/>
        </p:nvSpPr>
        <p:spPr>
          <a:xfrm>
            <a:off x="3804248" y="3776159"/>
            <a:ext cx="1513935" cy="21393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/>
              <a:t>baseparameter.img</a:t>
            </a:r>
          </a:p>
          <a:p>
            <a:pPr algn="ctr"/>
            <a:r>
              <a:rPr lang="en-US" altLang="ko-KR" sz="1200"/>
              <a:t>dtbo.img </a:t>
            </a:r>
          </a:p>
          <a:p>
            <a:pPr algn="ctr"/>
            <a:r>
              <a:rPr lang="en-US" altLang="ko-KR" sz="1200"/>
              <a:t>resource.img </a:t>
            </a:r>
          </a:p>
          <a:p>
            <a:pPr algn="ctr"/>
            <a:r>
              <a:rPr lang="en-US" altLang="ko-KR" sz="1200"/>
              <a:t>boot.img </a:t>
            </a:r>
          </a:p>
          <a:p>
            <a:pPr algn="ctr"/>
            <a:r>
              <a:rPr lang="en-US" altLang="ko-KR" sz="1200"/>
              <a:t>recovery.img </a:t>
            </a:r>
          </a:p>
          <a:p>
            <a:pPr algn="ctr"/>
            <a:r>
              <a:rPr lang="en-US" altLang="ko-KR" sz="1200"/>
              <a:t>super.img </a:t>
            </a:r>
          </a:p>
          <a:p>
            <a:pPr algn="ctr"/>
            <a:r>
              <a:rPr lang="en-US" altLang="ko-KR" sz="1200"/>
              <a:t>vbmeta.img </a:t>
            </a:r>
          </a:p>
          <a:p>
            <a:pPr algn="ctr"/>
            <a:r>
              <a:rPr lang="en-US" altLang="ko-KR" sz="1200"/>
              <a:t>misc.img </a:t>
            </a:r>
          </a:p>
          <a:p>
            <a:pPr algn="ctr"/>
            <a:r>
              <a:rPr lang="en-US" altLang="ko-KR" sz="1200"/>
              <a:t>uboot.img</a:t>
            </a:r>
          </a:p>
          <a:p>
            <a:pPr algn="ctr"/>
            <a:r>
              <a:rPr lang="en-US" altLang="ko-KR" sz="1200"/>
              <a:t>idbloader.img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9871EF0-BE7A-B0CB-5581-63AD26F8E36C}"/>
              </a:ext>
            </a:extLst>
          </p:cNvPr>
          <p:cNvSpPr/>
          <p:nvPr/>
        </p:nvSpPr>
        <p:spPr>
          <a:xfrm>
            <a:off x="245853" y="1907210"/>
            <a:ext cx="1345721" cy="4572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uboot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159CB9C-1D34-9CB5-4E9D-F3F989278347}"/>
              </a:ext>
            </a:extLst>
          </p:cNvPr>
          <p:cNvSpPr/>
          <p:nvPr/>
        </p:nvSpPr>
        <p:spPr>
          <a:xfrm>
            <a:off x="7500667" y="1907210"/>
            <a:ext cx="1345721" cy="4572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package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04B7B64-1478-D587-888C-2D024A6E732C}"/>
              </a:ext>
            </a:extLst>
          </p:cNvPr>
          <p:cNvSpPr/>
          <p:nvPr/>
        </p:nvSpPr>
        <p:spPr>
          <a:xfrm>
            <a:off x="5609324" y="1900128"/>
            <a:ext cx="1345721" cy="4572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update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B05A4ED-7142-8535-B02D-0A37A192DE4F}"/>
              </a:ext>
            </a:extLst>
          </p:cNvPr>
          <p:cNvSpPr/>
          <p:nvPr/>
        </p:nvSpPr>
        <p:spPr>
          <a:xfrm>
            <a:off x="3834442" y="1907210"/>
            <a:ext cx="1345721" cy="4572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android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9025D6C-AA24-6CFF-F1E0-D81730B734A9}"/>
              </a:ext>
            </a:extLst>
          </p:cNvPr>
          <p:cNvSpPr/>
          <p:nvPr/>
        </p:nvSpPr>
        <p:spPr>
          <a:xfrm>
            <a:off x="2104845" y="1925235"/>
            <a:ext cx="1345721" cy="4572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kernel</a:t>
            </a:r>
          </a:p>
        </p:txBody>
      </p:sp>
      <p:sp>
        <p:nvSpPr>
          <p:cNvPr id="23" name="화살표: 아래쪽 22">
            <a:extLst>
              <a:ext uri="{FF2B5EF4-FFF2-40B4-BE49-F238E27FC236}">
                <a16:creationId xmlns:a16="http://schemas.microsoft.com/office/drawing/2014/main" id="{99878B7E-4E72-4D19-29C7-3AB9716E085C}"/>
              </a:ext>
            </a:extLst>
          </p:cNvPr>
          <p:cNvSpPr/>
          <p:nvPr/>
        </p:nvSpPr>
        <p:spPr>
          <a:xfrm>
            <a:off x="823822" y="2728874"/>
            <a:ext cx="271732" cy="70659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화살표: 아래쪽 23">
            <a:extLst>
              <a:ext uri="{FF2B5EF4-FFF2-40B4-BE49-F238E27FC236}">
                <a16:creationId xmlns:a16="http://schemas.microsoft.com/office/drawing/2014/main" id="{4B2746C6-17CF-320C-AD16-2F14866EA145}"/>
              </a:ext>
            </a:extLst>
          </p:cNvPr>
          <p:cNvSpPr/>
          <p:nvPr/>
        </p:nvSpPr>
        <p:spPr>
          <a:xfrm>
            <a:off x="6146320" y="2728875"/>
            <a:ext cx="271732" cy="70659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화살표: 아래쪽 24">
            <a:extLst>
              <a:ext uri="{FF2B5EF4-FFF2-40B4-BE49-F238E27FC236}">
                <a16:creationId xmlns:a16="http://schemas.microsoft.com/office/drawing/2014/main" id="{21EC67F2-0B31-0DA9-B0B8-83DAC6A8BBF6}"/>
              </a:ext>
            </a:extLst>
          </p:cNvPr>
          <p:cNvSpPr/>
          <p:nvPr/>
        </p:nvSpPr>
        <p:spPr>
          <a:xfrm>
            <a:off x="8037661" y="2717708"/>
            <a:ext cx="271732" cy="70659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화살표: 아래쪽 25">
            <a:extLst>
              <a:ext uri="{FF2B5EF4-FFF2-40B4-BE49-F238E27FC236}">
                <a16:creationId xmlns:a16="http://schemas.microsoft.com/office/drawing/2014/main" id="{260C007B-F7E5-58ED-8EC7-D4B331157E1F}"/>
              </a:ext>
            </a:extLst>
          </p:cNvPr>
          <p:cNvSpPr/>
          <p:nvPr/>
        </p:nvSpPr>
        <p:spPr>
          <a:xfrm>
            <a:off x="4431814" y="2717709"/>
            <a:ext cx="271732" cy="70659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화살표: 아래쪽 26">
            <a:extLst>
              <a:ext uri="{FF2B5EF4-FFF2-40B4-BE49-F238E27FC236}">
                <a16:creationId xmlns:a16="http://schemas.microsoft.com/office/drawing/2014/main" id="{B12017D3-5AAC-B99B-CDFB-F84D285162AF}"/>
              </a:ext>
            </a:extLst>
          </p:cNvPr>
          <p:cNvSpPr/>
          <p:nvPr/>
        </p:nvSpPr>
        <p:spPr>
          <a:xfrm>
            <a:off x="2715163" y="2728874"/>
            <a:ext cx="271732" cy="70659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EF181D0B-2597-2820-8035-649C3431E199}"/>
              </a:ext>
            </a:extLst>
          </p:cNvPr>
          <p:cNvSpPr/>
          <p:nvPr/>
        </p:nvSpPr>
        <p:spPr>
          <a:xfrm>
            <a:off x="7683977" y="3774831"/>
            <a:ext cx="1121434" cy="56280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IMAGE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5249919"/>
      </p:ext>
    </p:extLst>
  </p:cSld>
  <p:clrMapOvr>
    <a:masterClrMapping/>
  </p:clrMapOvr>
  <p:transition>
    <p:zo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416ACF-1CFE-4A2B-E70D-0D09731AD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CBD810-BB5D-C383-9D9E-9A1B8EB88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 fontScale="92500" lnSpcReduction="20000"/>
          </a:bodyPr>
          <a:lstStyle/>
          <a:p>
            <a:r>
              <a:rPr kumimoji="1"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준비 과정</a:t>
            </a:r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repo</a:t>
            </a:r>
          </a:p>
          <a:p>
            <a:pPr marL="457200" lvl="1" indent="0">
              <a:buNone/>
            </a:pPr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download source code</a:t>
            </a:r>
          </a:p>
          <a:p>
            <a:pPr lvl="1"/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kumimoji="1"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가상환경 설정</a:t>
            </a:r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Dockerfile</a:t>
            </a:r>
          </a:p>
          <a:p>
            <a:pPr lvl="2"/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Docker build</a:t>
            </a:r>
          </a:p>
          <a:p>
            <a:pPr lvl="2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image create</a:t>
            </a:r>
          </a:p>
          <a:p>
            <a:pPr lvl="2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container create</a:t>
            </a:r>
          </a:p>
          <a:p>
            <a:pPr lvl="2"/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Docker </a:t>
            </a:r>
            <a:r>
              <a:rPr kumimoji="1"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추가 설정</a:t>
            </a:r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source code build</a:t>
            </a:r>
          </a:p>
          <a:p>
            <a:pPr lvl="1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build</a:t>
            </a:r>
          </a:p>
          <a:p>
            <a:pPr lvl="2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u-boot</a:t>
            </a:r>
            <a:endParaRPr kumimoji="1"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clang</a:t>
            </a:r>
            <a:endParaRPr kumimoji="1"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kernel</a:t>
            </a:r>
          </a:p>
          <a:p>
            <a:pPr lvl="2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Android</a:t>
            </a:r>
            <a:endParaRPr kumimoji="1"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endParaRPr kumimoji="1"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Package</a:t>
            </a:r>
          </a:p>
        </p:txBody>
      </p:sp>
    </p:spTree>
    <p:extLst>
      <p:ext uri="{BB962C8B-B14F-4D97-AF65-F5344CB8AC3E}">
        <p14:creationId xmlns:p14="http://schemas.microsoft.com/office/powerpoint/2010/main" val="2023135834"/>
      </p:ext>
    </p:extLst>
  </p:cSld>
  <p:clrMapOvr>
    <a:masterClrMapping/>
  </p:clrMapOvr>
  <p:transition>
    <p:zo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FA1E7-5AFC-B083-6E3E-5DF0FD377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/>
              <a:t>준비 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F631FA-4DD9-AAAD-47B0-6AE9D9CA1D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repo</a:t>
            </a:r>
          </a:p>
          <a:p>
            <a:pPr lvl="1"/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wget '</a:t>
            </a:r>
            <a:r>
              <a:rPr lang="en" altLang="ko-KR" u="none" strike="noStrike">
                <a:solidFill>
                  <a:srgbClr val="618E2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  <a:hlinkClick r:id="rId2"/>
              </a:rPr>
              <a:t>https://storage.googleapis.com/git-repo-downloads/repo'</a:t>
            </a:r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 -P /tmp/</a:t>
            </a:r>
          </a:p>
          <a:p>
            <a:pPr marL="400050" lvl="1" indent="0">
              <a:buNone/>
            </a:pPr>
            <a:endParaRPr kumimoji="1" lang="en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sudo cp /tmp/repo /usr/local/bin/repo</a:t>
            </a:r>
            <a:endParaRPr kumimoji="1" lang="en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kumimoji="1" lang="en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sudo chmod +x /usr/local/bin/repo</a:t>
            </a:r>
          </a:p>
          <a:p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Download source code</a:t>
            </a:r>
          </a:p>
          <a:p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mkdir rock-android12</a:t>
            </a:r>
          </a:p>
          <a:p>
            <a:pPr lvl="2"/>
            <a:r>
              <a:rPr kumimoji="1"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rock-andrdoid12 </a:t>
            </a:r>
            <a:r>
              <a:rPr kumimoji="1"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폴더 만들기</a:t>
            </a:r>
            <a:endParaRPr kumimoji="1" lang="en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cd rock-android12</a:t>
            </a:r>
          </a:p>
          <a:p>
            <a:pPr lvl="2"/>
            <a:r>
              <a:rPr kumimoji="1"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위치 변경</a:t>
            </a:r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repo init -u </a:t>
            </a:r>
            <a:r>
              <a:rPr lang="en" altLang="ko-KR" u="none" strike="noStrike">
                <a:solidFill>
                  <a:srgbClr val="618E2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  <a:hlinkClick r:id="rId3"/>
              </a:rPr>
              <a:t>https://github.com/radxa/manifests.git</a:t>
            </a:r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 -b Android12_RK3588_Radxa_rk1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 -m rockchip-s-release.xml</a:t>
            </a:r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repo sync -d -j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8</a:t>
            </a:r>
          </a:p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48902833"/>
      </p:ext>
    </p:extLst>
  </p:cSld>
  <p:clrMapOvr>
    <a:masterClrMapping/>
  </p:clrMapOvr>
  <p:transition>
    <p:zo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54E1D3-4301-3297-BCB4-F572B5D49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가상환경 설정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29191D-6BAC-EFB9-A5D0-32F3E50CB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91474"/>
            <a:ext cx="8229600" cy="5274440"/>
          </a:xfrm>
        </p:spPr>
        <p:txBody>
          <a:bodyPr/>
          <a:lstStyle/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Dockerfile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Dockerfile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은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docker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에서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image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를 생성하기 위한 용도로 작성한 파일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ubuntu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version : bionic (18.04)</a:t>
            </a:r>
          </a:p>
          <a:p>
            <a:pPr lvl="2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Run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 update,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주요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package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설치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ARG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Dockerfile build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시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user_id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와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group_id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인자 기입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USER : container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안에 명령을 실행할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user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의 이름</a:t>
            </a:r>
            <a:endParaRPr lang="en-US" altLang="ko-KR" dirty="0"/>
          </a:p>
          <a:p>
            <a:pPr marL="457200" lvl="1" indent="0">
              <a:buNone/>
            </a:pP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FBF7D39-2801-D96F-61E7-5B5279B42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888109"/>
            <a:ext cx="7772400" cy="337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678549"/>
      </p:ext>
    </p:extLst>
  </p:cSld>
  <p:clrMapOvr>
    <a:masterClrMapping/>
  </p:clrMapOvr>
  <p:transition>
    <p:zo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A757D9-2EA4-A446-38DA-E3CF5138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가상환경 설정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4CCD2A-BB7F-91EE-4C5D-5331855CB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kumimoji="1"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Docker build</a:t>
            </a:r>
          </a:p>
          <a:p>
            <a:pPr lvl="1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Image create</a:t>
            </a:r>
            <a:endParaRPr kumimoji="1"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docker build -t android-builder:12.x --build-</a:t>
            </a:r>
            <a:r>
              <a:rPr lang="en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arg</a:t>
            </a:r>
            <a:r>
              <a:rPr lang="en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USER_ID=1000 --build-</a:t>
            </a:r>
            <a:r>
              <a:rPr lang="en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arg</a:t>
            </a:r>
            <a:r>
              <a:rPr lang="en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GROUP_ID=</a:t>
            </a:r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1000 .</a:t>
            </a:r>
          </a:p>
          <a:p>
            <a:pPr lvl="3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Dockerfile</a:t>
            </a:r>
            <a:r>
              <a:rPr kumimoji="1"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의 내용을 기반으로 </a:t>
            </a:r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image build</a:t>
            </a:r>
            <a:endParaRPr kumimoji="1"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USER_ID </a:t>
            </a:r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1"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id –u </a:t>
            </a:r>
            <a:r>
              <a:rPr kumimoji="1"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확인</a:t>
            </a:r>
            <a:endParaRPr kumimoji="1"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GROUP_ID </a:t>
            </a:r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1"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id –g</a:t>
            </a:r>
            <a:r>
              <a:rPr kumimoji="1"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 확인</a:t>
            </a:r>
            <a:endParaRPr kumimoji="1"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kumimoji="1"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kumimoji="1"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Container create</a:t>
            </a:r>
          </a:p>
          <a:p>
            <a:pPr lvl="2"/>
            <a:r>
              <a:rPr lang="en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docker create --privileged -it -v /home/</a:t>
            </a:r>
            <a:r>
              <a:rPr lang="en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suhyeon</a:t>
            </a:r>
            <a:r>
              <a:rPr lang="en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/rock-android12:/rock-android12 --name build1 android-builder:12.x /bin</a:t>
            </a:r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/bash</a:t>
            </a:r>
          </a:p>
          <a:p>
            <a:pPr lvl="2"/>
            <a:endParaRPr kumimoji="1"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-v </a:t>
            </a:r>
            <a:r>
              <a:rPr kumimoji="1"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옵션 </a:t>
            </a:r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 docker</a:t>
            </a:r>
            <a:r>
              <a:rPr kumimoji="1"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의 </a:t>
            </a:r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volume </a:t>
            </a:r>
            <a:r>
              <a:rPr kumimoji="1"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옵션으로 </a:t>
            </a:r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cotainer</a:t>
            </a:r>
            <a:r>
              <a:rPr kumimoji="1"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의 데이터와 외부</a:t>
            </a:r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(local)</a:t>
            </a:r>
            <a:r>
              <a:rPr kumimoji="1"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데이터를 공유할 수 있는 기능</a:t>
            </a:r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</a:p>
          <a:p>
            <a:pPr lvl="3"/>
            <a:endParaRPr kumimoji="1"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kumimoji="1"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Containter</a:t>
            </a:r>
            <a:r>
              <a:rPr kumimoji="1"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status</a:t>
            </a:r>
          </a:p>
          <a:p>
            <a:pPr lvl="2"/>
            <a:r>
              <a:rPr kumimoji="1"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docker </a:t>
            </a:r>
            <a:r>
              <a:rPr kumimoji="1"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ps</a:t>
            </a:r>
            <a:r>
              <a:rPr kumimoji="1"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–a</a:t>
            </a:r>
          </a:p>
          <a:p>
            <a:pPr lvl="2"/>
            <a:endParaRPr kumimoji="1"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kumimoji="1"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Container start</a:t>
            </a:r>
          </a:p>
          <a:p>
            <a:pPr lvl="2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docker start build1</a:t>
            </a:r>
          </a:p>
          <a:p>
            <a:pPr lvl="2"/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kumimoji="1"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Container execute</a:t>
            </a:r>
          </a:p>
          <a:p>
            <a:pPr lvl="2"/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docker exec --privileged -it build1 /bin/bash</a:t>
            </a:r>
          </a:p>
          <a:p>
            <a:pPr lvl="2"/>
            <a:endParaRPr kumimoji="1" lang="en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kumimoji="1"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root</a:t>
            </a:r>
            <a:r>
              <a:rPr kumimoji="1"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계정 </a:t>
            </a:r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execute</a:t>
            </a:r>
          </a:p>
          <a:p>
            <a:pPr lvl="3"/>
            <a:r>
              <a:rPr lang="en" altLang="ko-KR"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docker exec -u 0 --privileged -it build1 /bin/bash</a:t>
            </a:r>
          </a:p>
          <a:p>
            <a:pPr lvl="3"/>
            <a:endParaRPr kumimoji="1" lang="en-US" altLang="ko-KR" dirty="0"/>
          </a:p>
          <a:p>
            <a:pPr lvl="2"/>
            <a:endParaRPr kumimoji="1" lang="en-US" altLang="ko-KR"/>
          </a:p>
        </p:txBody>
      </p:sp>
    </p:spTree>
    <p:extLst>
      <p:ext uri="{BB962C8B-B14F-4D97-AF65-F5344CB8AC3E}">
        <p14:creationId xmlns:p14="http://schemas.microsoft.com/office/powerpoint/2010/main" val="456945929"/>
      </p:ext>
    </p:extLst>
  </p:cSld>
  <p:clrMapOvr>
    <a:masterClrMapping/>
  </p:clrMapOvr>
  <p:transition>
    <p:zo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A93518-C26C-22C0-E9DD-D0690A6B0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Docker</a:t>
            </a:r>
            <a:r>
              <a:rPr kumimoji="1" lang="ko-KR" altLang="en-US"/>
              <a:t> 추가 설정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5C80D6-8DCF-3007-C51B-FA7A3F4973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Lz4 </a:t>
            </a:r>
            <a:r>
              <a:rPr kumimoji="1"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버전 변경</a:t>
            </a:r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source code</a:t>
            </a:r>
            <a:r>
              <a:rPr kumimoji="1"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build </a:t>
            </a:r>
            <a:r>
              <a:rPr kumimoji="1"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오류 발생으로 변경</a:t>
            </a:r>
            <a:endParaRPr kumimoji="1"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Container execute</a:t>
            </a:r>
            <a:r>
              <a:rPr kumimoji="1"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의 </a:t>
            </a:r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root</a:t>
            </a:r>
            <a:r>
              <a:rPr kumimoji="1"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계정으로 실행</a:t>
            </a:r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docker </a:t>
            </a:r>
            <a:r>
              <a:rPr kumimoji="1"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안에서 실행</a:t>
            </a:r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457200" lvl="1" indent="0">
              <a:buNone/>
            </a:pPr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git </a:t>
            </a:r>
            <a:r>
              <a:rPr kumimoji="1"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clone </a:t>
            </a:r>
            <a:r>
              <a:rPr kumimoji="1" lang="en-US" altLang="ko-KR" dirty="0">
                <a:latin typeface="D2Coding" panose="020B0609020101020101" pitchFamily="49" charset="-127"/>
                <a:ea typeface="D2Coding" panose="020B0609020101020101" pitchFamily="49" charset="-127"/>
                <a:hlinkClick r:id="rId2"/>
              </a:rPr>
              <a:t>https://github.com/lz4/lz4</a:t>
            </a:r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  <a:hlinkClick r:id="rId2"/>
              </a:rPr>
              <a:t>.git</a:t>
            </a:r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cd lz4</a:t>
            </a:r>
            <a:endParaRPr kumimoji="1"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endParaRPr kumimoji="1"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make</a:t>
            </a:r>
          </a:p>
          <a:p>
            <a:pPr lvl="1"/>
            <a:endParaRPr kumimoji="1"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make install</a:t>
            </a:r>
          </a:p>
          <a:p>
            <a:pPr lvl="1"/>
            <a:endParaRPr kumimoji="1"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mv /</a:t>
            </a:r>
            <a:r>
              <a:rPr lang="en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usr</a:t>
            </a:r>
            <a:r>
              <a:rPr lang="en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/bin/lz4 lz4</a:t>
            </a:r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_old</a:t>
            </a:r>
          </a:p>
          <a:p>
            <a:pPr lvl="1"/>
            <a:endParaRPr lang="en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mv lz4/programs/lz4 /</a:t>
            </a:r>
            <a:r>
              <a:rPr lang="en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usr</a:t>
            </a:r>
            <a:r>
              <a:rPr lang="en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/bin</a:t>
            </a:r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/lz4</a:t>
            </a:r>
          </a:p>
          <a:p>
            <a:pPr lvl="1"/>
            <a:endParaRPr lang="en" altLang="ko-KR"/>
          </a:p>
          <a:p>
            <a:pPr lvl="1"/>
            <a:endParaRPr lang="en" altLang="ko-KR" dirty="0"/>
          </a:p>
          <a:p>
            <a:pPr lvl="1"/>
            <a:endParaRPr kumimoji="1" lang="en" altLang="ko-KR" dirty="0"/>
          </a:p>
          <a:p>
            <a:pPr lvl="1"/>
            <a:endParaRPr kumimoji="1" lang="en-US" altLang="ko-KR" dirty="0"/>
          </a:p>
          <a:p>
            <a:pPr lvl="1"/>
            <a:endParaRPr kumimoji="1" lang="en-US" altLang="ko-KR" dirty="0"/>
          </a:p>
          <a:p>
            <a:pPr marL="457200" lvl="1" indent="0">
              <a:buNone/>
            </a:pP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39803971"/>
      </p:ext>
    </p:extLst>
  </p:cSld>
  <p:clrMapOvr>
    <a:masterClrMapping/>
  </p:clrMapOvr>
  <p:transition>
    <p:zo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CA8B11-88E2-C633-ECD0-74BC6D756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build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682B29-F562-65C7-D38A-71BEB94366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09402"/>
            <a:ext cx="8229600" cy="5373469"/>
          </a:xfrm>
        </p:spPr>
        <p:txBody>
          <a:bodyPr numCol="1">
            <a:normAutofit fontScale="92500" lnSpcReduction="20000"/>
          </a:bodyPr>
          <a:lstStyle/>
          <a:p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build</a:t>
            </a:r>
          </a:p>
          <a:p>
            <a:pPr lvl="1"/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source rock-android12/build/envsetup.sh</a:t>
            </a:r>
          </a:p>
          <a:p>
            <a:pPr lvl="2"/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android12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의 환경을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envsetup.sh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실행하여 적용</a:t>
            </a:r>
            <a:endParaRPr lang="en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914400" lvl="2" indent="0">
              <a:buNone/>
            </a:pPr>
            <a:endParaRPr lang="en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lunch RadxaRock5B-userdebug</a:t>
            </a: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lunch -&gt; 6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번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RadxaRock5B-userdebug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pPr lvl="2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en" altLang="ko-KR">
                <a:latin typeface="D2Coding" panose="020B0609020101020101" pitchFamily="49" charset="-127"/>
                <a:ea typeface="D2Coding" panose="020B0609020101020101" pitchFamily="49" charset="-127"/>
              </a:rPr>
              <a:t>RadxaRock5B-userdebug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의 환경설정 출력</a:t>
            </a:r>
            <a:endParaRPr lang="en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PLATFORM_VERSION_CODENAME=REL</a:t>
            </a:r>
          </a:p>
          <a:p>
            <a:pPr lvl="4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PLATFORM_VERSION=12</a:t>
            </a:r>
          </a:p>
          <a:p>
            <a:pPr lvl="4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TARGET_PRODUCT=RadxaRock5B</a:t>
            </a:r>
          </a:p>
          <a:p>
            <a:pPr lvl="4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TARGET_BUILD_VARIANT=userdebug</a:t>
            </a:r>
          </a:p>
          <a:p>
            <a:pPr lvl="4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TARGET_BUILD_TYPE=release</a:t>
            </a:r>
          </a:p>
          <a:p>
            <a:pPr lvl="4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TARGET_ARCH=arm64</a:t>
            </a:r>
          </a:p>
          <a:p>
            <a:pPr lvl="4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TARGET_ARCH_VARIANT=armv8-a</a:t>
            </a:r>
          </a:p>
          <a:p>
            <a:pPr lvl="4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TARGET_CPU_VARIANT=generic</a:t>
            </a:r>
          </a:p>
          <a:p>
            <a:pPr lvl="4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TARGET_2ND_ARCH=arm</a:t>
            </a:r>
          </a:p>
          <a:p>
            <a:pPr lvl="4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TARGET_2ND_ARCH_VARIANT=armv8-a</a:t>
            </a:r>
          </a:p>
          <a:p>
            <a:pPr lvl="4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TARGET_2ND_CPU_VARIANT=generic</a:t>
            </a:r>
          </a:p>
          <a:p>
            <a:pPr lvl="4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HOST_ARCH=x86_64</a:t>
            </a:r>
          </a:p>
          <a:p>
            <a:pPr lvl="4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HOST_2ND_ARCH=x86</a:t>
            </a:r>
          </a:p>
          <a:p>
            <a:pPr lvl="4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HOST_OS=linux</a:t>
            </a:r>
          </a:p>
          <a:p>
            <a:pPr lvl="4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HOST_OS_EXTRA=Linux-6.5.0-41-generic-x86_64-Ubuntu-22.04.4-LTS</a:t>
            </a:r>
          </a:p>
          <a:p>
            <a:pPr lvl="4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HOST_CROSS_OS=windows</a:t>
            </a:r>
          </a:p>
          <a:p>
            <a:pPr lvl="4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HOST_CROSS_ARCH=x86</a:t>
            </a:r>
          </a:p>
          <a:p>
            <a:pPr lvl="4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HOST_CROSS_2ND_ARCH=x86_64</a:t>
            </a:r>
          </a:p>
          <a:p>
            <a:pPr lvl="4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HOST_BUILD_TYPE=release</a:t>
            </a:r>
          </a:p>
          <a:p>
            <a:pPr lvl="4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BUILD_ID=SQ3A.220705.003.A1</a:t>
            </a:r>
          </a:p>
          <a:p>
            <a:pPr lvl="4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OUT_DIR=out</a:t>
            </a:r>
            <a:endParaRPr lang="en" altLang="ko-KR" sz="110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810638"/>
      </p:ext>
    </p:extLst>
  </p:cSld>
  <p:clrMapOvr>
    <a:masterClrMapping/>
  </p:clrMapOvr>
  <p:transition>
    <p:zo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7395EE-EDFF-FC23-0616-63D4B3E12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build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DD9BBF-4AC7-6F36-2925-90D32CD1E6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09402"/>
            <a:ext cx="8229600" cy="5777183"/>
          </a:xfrm>
        </p:spPr>
        <p:txBody>
          <a:bodyPr>
            <a:normAutofit fontScale="77500" lnSpcReduction="20000"/>
          </a:bodyPr>
          <a:lstStyle/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./build.sh -UACKup</a:t>
            </a: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-U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uboot</a:t>
            </a:r>
          </a:p>
          <a:p>
            <a:pPr lvl="3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idbloader.img</a:t>
            </a:r>
          </a:p>
          <a:p>
            <a:pPr lvl="3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uboot.img </a:t>
            </a:r>
          </a:p>
          <a:p>
            <a:pPr lvl="3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-A : android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dtbo.img 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resource.img 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boot.img 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recovery.img 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super.img 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vbmeta.img 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misc.img 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uboot.img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*loader*.bin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idbloader.img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config.cfg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baseparameter.txt </a:t>
            </a:r>
          </a:p>
          <a:p>
            <a:pPr lvl="3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-C : clang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toolchain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환경설정</a:t>
            </a:r>
          </a:p>
          <a:p>
            <a:pPr lvl="3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-K : kernel</a:t>
            </a:r>
          </a:p>
          <a:p>
            <a:pPr lvl="3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boot.img</a:t>
            </a:r>
          </a:p>
          <a:p>
            <a:pPr lvl="3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resource.img </a:t>
            </a:r>
          </a:p>
          <a:p>
            <a:pPr lvl="3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zboot.img </a:t>
            </a:r>
          </a:p>
          <a:p>
            <a:pPr lvl="3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resource.img </a:t>
            </a:r>
          </a:p>
          <a:p>
            <a:pPr lvl="3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-u : update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update.img 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gpt.img</a:t>
            </a:r>
          </a:p>
          <a:p>
            <a:pPr lvl="2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-p : package</a:t>
            </a:r>
            <a:endParaRPr lang="en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kumimoji="1"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IMAGE</a:t>
            </a:r>
          </a:p>
          <a:p>
            <a:pPr marL="0" indent="0">
              <a:buNone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4810366"/>
      </p:ext>
    </p:extLst>
  </p:cSld>
  <p:clrMapOvr>
    <a:masterClrMapping/>
  </p:clrMapOvr>
  <p:transition>
    <p:zo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2CF933-32C8-D9F7-7621-890273A8C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uboot</a:t>
            </a:r>
            <a:endParaRPr lang="ko-KR" altLang="en-US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9D928-FF09-E178-5C32-2AED9D3D4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09403"/>
            <a:ext cx="8229600" cy="5693322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./build.sh -U</a:t>
            </a: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uboot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실행 옵션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: -U</a:t>
            </a: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$BUILD_UBOOT = true</a:t>
            </a:r>
          </a:p>
          <a:p>
            <a:pPr lvl="1"/>
            <a:r>
              <a:rPr lang="en-US" altLang="ko-KR" sz="1400">
                <a:latin typeface="D2Coding" panose="020B0609020101020101" pitchFamily="49" charset="-127"/>
                <a:ea typeface="D2Coding" panose="020B0609020101020101" pitchFamily="49" charset="-127"/>
              </a:rPr>
              <a:t>./u-boot/make.sh $UBOOT_DEFCONFIG</a:t>
            </a: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$UBOOT_DEFCONFIG = rk3588</a:t>
            </a:r>
          </a:p>
          <a:p>
            <a:pPr lvl="1"/>
            <a:endParaRPr lang="en-US" altLang="ko-KR" sz="140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make.sh</a:t>
            </a: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process_args()</a:t>
            </a:r>
          </a:p>
          <a:p>
            <a:pPr lvl="4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make ${ARG_BOARD}_defconfig ${OPTION}</a:t>
            </a:r>
          </a:p>
          <a:p>
            <a:pPr lvl="5"/>
            <a:r>
              <a:rPr lang="en-US" altLang="ko-KR" sz="1400">
                <a:latin typeface="D2Coding" panose="020B0609020101020101" pitchFamily="49" charset="-127"/>
                <a:ea typeface="D2Coding" panose="020B0609020101020101" pitchFamily="49" charset="-127"/>
              </a:rPr>
              <a:t>${ARG_BOARD} = rk3588</a:t>
            </a:r>
          </a:p>
          <a:p>
            <a:pPr lvl="5"/>
            <a:endParaRPr lang="en-US" altLang="ko-KR" sz="140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3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make PYTHON=python2 CROSS_COMPILE=${TOOLCHAIN} all --jobs=${JOB} pack_images</a:t>
            </a:r>
          </a:p>
          <a:p>
            <a:pPr lvl="4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pack_idb_imgage</a:t>
            </a:r>
          </a:p>
          <a:p>
            <a:pPr lvl="5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./tools/mkimage -n ${PLAT} -T rksd -d ${TPL_BIN}:${SPL_BIN} idbloader.img</a:t>
            </a:r>
          </a:p>
          <a:p>
            <a:pPr marL="3143250" lvl="6" indent="-400050">
              <a:buFont typeface="+mj-lt"/>
              <a:buAutoNum type="romanUcPeriod"/>
            </a:pPr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PLAT = rk3588</a:t>
            </a:r>
          </a:p>
          <a:p>
            <a:pPr marL="3143250" lvl="6" indent="-400050">
              <a:buFont typeface="+mj-lt"/>
              <a:buAutoNum type="romanUcPeriod"/>
            </a:pPr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TPL_BIN = </a:t>
            </a:r>
            <a:r>
              <a:rPr lang="de-DE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rkbin/bin/rk35/rk3588_ddr_lp4_2112MHz_lp5_2736MHz_v1.08.bin</a:t>
            </a:r>
          </a:p>
          <a:p>
            <a:pPr marL="3143250" lvl="6" indent="-400050">
              <a:buFont typeface="+mj-lt"/>
              <a:buAutoNum type="romanUcPeriod"/>
            </a:pPr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SPL_BIN = </a:t>
            </a:r>
            <a:r>
              <a:rPr lang="de-DE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rkbin/bin/rk35/rk3588_spl_v1.11.bin</a:t>
            </a:r>
            <a:endParaRPr lang="en-US" altLang="ko-KR" sz="110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6"/>
            <a:r>
              <a:rPr lang="en-US" altLang="ko-KR" sz="140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idbloader.img</a:t>
            </a:r>
          </a:p>
          <a:p>
            <a:pPr marL="2743200" lvl="6" indent="0">
              <a:buNone/>
            </a:pPr>
            <a:endParaRPr lang="en-US" altLang="ko-KR" sz="140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4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fpack_fit_image ${ARG_LIST_FIT}</a:t>
            </a:r>
          </a:p>
          <a:p>
            <a:pPr lvl="5"/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ARG_LIST_FIT =“${ARG_LIST_FIT} --ini-trust ${INI_TRUST} --ini-loader ${INI_LOADER}”</a:t>
            </a:r>
          </a:p>
          <a:p>
            <a:pPr marL="3143250" lvl="6" indent="-400050">
              <a:buFont typeface="+mj-lt"/>
              <a:buAutoNum type="romanUcPeriod"/>
            </a:pPr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INI_TRUST  = /rock-android12/rkbin/RKTRUST/RK3588TRUST.ini</a:t>
            </a:r>
          </a:p>
          <a:p>
            <a:pPr marL="3143250" lvl="6" indent="-400050">
              <a:buFont typeface="+mj-lt"/>
              <a:buAutoNum type="romanUcPeriod"/>
            </a:pPr>
            <a:r>
              <a:rPr lang="en-US" altLang="ko-KR" sz="1100">
                <a:latin typeface="D2Coding" panose="020B0609020101020101" pitchFamily="49" charset="-127"/>
                <a:ea typeface="D2Coding" panose="020B0609020101020101" pitchFamily="49" charset="-127"/>
              </a:rPr>
              <a:t>INI_LOADER = rock-android12/rkbin/RKBOOT/RK3588MINIALL.ini</a:t>
            </a:r>
          </a:p>
          <a:p>
            <a:pPr lvl="6"/>
            <a:r>
              <a:rPr lang="en-US" altLang="ko-KR" sz="140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uboot.img </a:t>
            </a:r>
          </a:p>
          <a:p>
            <a:pPr lvl="3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6917108"/>
      </p:ext>
    </p:extLst>
  </p:cSld>
  <p:clrMapOvr>
    <a:masterClrMapping/>
  </p:clrMapOvr>
  <p:transition>
    <p:zoom/>
  </p:transition>
</p:sld>
</file>

<file path=ppt/theme/theme1.xml><?xml version="1.0" encoding="utf-8"?>
<a:theme xmlns:a="http://schemas.openxmlformats.org/drawingml/2006/main" name="ETRI 경영목표안(역대기관장 간담회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20230207포인터</Template>
  <TotalTime>14177</TotalTime>
  <Words>2123</Words>
  <Application>Microsoft Office PowerPoint</Application>
  <PresentationFormat>화면 슬라이드 쇼(4:3)</PresentationFormat>
  <Paragraphs>393</Paragraphs>
  <Slides>18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8" baseType="lpstr">
      <vt:lpstr>Arial</vt:lpstr>
      <vt:lpstr>굴림</vt:lpstr>
      <vt:lpstr>Tahoma</vt:lpstr>
      <vt:lpstr>HY헤드라인M</vt:lpstr>
      <vt:lpstr>맑은 고딕</vt:lpstr>
      <vt:lpstr>Wingdings</vt:lpstr>
      <vt:lpstr>D2Coding</vt:lpstr>
      <vt:lpstr>Times New Roman</vt:lpstr>
      <vt:lpstr>HY견고딕</vt:lpstr>
      <vt:lpstr>ETRI 경영목표안(역대기관장 간담회)</vt:lpstr>
      <vt:lpstr>PowerPoint 프레젠테이션</vt:lpstr>
      <vt:lpstr>목차</vt:lpstr>
      <vt:lpstr>준비 과정</vt:lpstr>
      <vt:lpstr>가상환경 설정</vt:lpstr>
      <vt:lpstr>가상환경 설정</vt:lpstr>
      <vt:lpstr>Docker 추가 설정</vt:lpstr>
      <vt:lpstr>build</vt:lpstr>
      <vt:lpstr>build</vt:lpstr>
      <vt:lpstr>uboot</vt:lpstr>
      <vt:lpstr>clang</vt:lpstr>
      <vt:lpstr>kernel</vt:lpstr>
      <vt:lpstr>kernel</vt:lpstr>
      <vt:lpstr>AOSP</vt:lpstr>
      <vt:lpstr>android</vt:lpstr>
      <vt:lpstr>update</vt:lpstr>
      <vt:lpstr>Package</vt:lpstr>
      <vt:lpstr>package</vt:lpstr>
      <vt:lpstr>Image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김수현</dc:creator>
  <cp:lastModifiedBy>Suh Kim</cp:lastModifiedBy>
  <cp:revision>106</cp:revision>
  <cp:lastPrinted>2019-12-16T01:40:03Z</cp:lastPrinted>
  <dcterms:created xsi:type="dcterms:W3CDTF">2023-02-07T01:39:00Z</dcterms:created>
  <dcterms:modified xsi:type="dcterms:W3CDTF">2024-07-12T00:53:03Z</dcterms:modified>
</cp:coreProperties>
</file>